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3339-4C6C-808A-407E-6CD94DB8D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F5A7A-48D0-48FD-94F8-7E87EA6C1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6280D-E99B-5767-0984-73BCF9DC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A0AB9-9DBE-1BD1-112D-70DE2750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F4752-FD21-40B0-1F55-3156B818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33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45F1-A852-5D94-6013-CF06759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FA9D3-EC5D-FAB4-96B3-8C92BB7A6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5A53-6105-CDAF-8415-41A987F5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96E75-C853-C57D-46E0-034FCB7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8452-4C7A-9015-33E9-B32D4C1B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30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5FF3B-CC10-2877-77F1-B4BCE9075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FDE5D-8E22-0ACC-9359-7348EE521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A76A-EB1E-8369-6DED-E44076EC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E951-9F62-B566-3464-065D5A2B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222AB-23AE-49C2-AAFA-A5E1588E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7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5F33-0A4D-A50C-7B4E-3BC97D9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28E-B4DC-E9AC-8E74-8695C9D4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3C26-7985-B984-9775-BF774E60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0D6ED-FA97-2749-F495-EBE087B8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57530-1F31-CCCF-43CE-FE5DB9D7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78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66B0-15DB-FA39-6BD2-7CD5CC59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3338-D5B1-FE04-BF89-4D00D2432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4FFE-29BA-A35D-0CF3-D5279BE8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9E00-4D8D-6637-CFB3-0FD9117D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836F-968C-E137-B1C3-CF3035E2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42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6D7C-891F-8CFE-2380-62E47519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A6E0-2FA5-AF3C-8740-E7EE0436C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C789-6C37-30C5-49F8-C5B05B427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0D7B-BE0F-C67E-7C77-857953B8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67B44-BDBE-30D9-5C04-BA486E36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B56CB-1563-228B-96CA-D6391198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0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95A4-E6B8-F469-8097-BAE52B86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33E97-270F-F511-CAAB-D6C97C3EF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41AE-0F54-5943-D65F-0F0FDC0F5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0EB7C-36E1-CF80-9FD7-ED794D2D6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193CA-438A-BF81-239E-5FE1FC6E2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869A6-9AE2-E55F-34A3-C2563BF8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0F967-5A32-06CC-81A6-754B43C0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F16DB-5BB4-D8C6-0795-F60BB1B9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8852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1A45-52EF-4F92-9594-8F033680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C86A6-246A-60B4-07F2-68215B23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B7AB6-C22B-D437-3285-B35B4B5E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58141-E1E1-8B04-E007-1B3CEA84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8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A699B-3758-D653-DCF2-970B854B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50ABE-4C10-F78A-DAE5-AC6A529A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B14C-154D-CB26-7820-526F5776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4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34BA-DEBF-F488-5F1C-CB4FAE9D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BA3C6-B374-D55A-2510-C4DA46F8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E05FA-D6E2-10A8-CF0B-C42D7EAE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37260-4363-D624-847D-BD02A0A8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57146-7DD7-E380-E6D3-629E4A55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3307-6B5D-883A-9309-4DB7B7FE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83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0840-762E-9DDF-1BE3-1C96C8B8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010FC-0FB7-402C-9E8B-A27F06BBD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7535E-A1A4-B28F-D897-A3C52C4B2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D2A23-7631-0AFC-B982-A0A09D06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D708C-EA69-4FDF-4104-608E2736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8131A-1AA8-F3F6-66E7-0C0CC4EA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76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159CD-AAE3-88DA-56E3-BE857D9AA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B017-0738-046F-72CD-027F03CB4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9922-1CAF-EA5C-B891-038769AE5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79526A-CF90-4650-B372-5D62EA7F75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AF6AB-8381-ECB9-7A40-83A80BBCA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4B42-D32C-301D-9E84-F8A0EE261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48C6DC-8CCE-492B-9967-78AB109B1A4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81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687E0-23EF-EAC3-3640-4AAB9EFB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9" y="0"/>
            <a:ext cx="1102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88045-E664-2B71-8E6E-E6C0DB7E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C8CE32-B303-A4A1-5217-74F86E51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9" y="0"/>
            <a:ext cx="1102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141BD-FE81-0DEB-C03D-44B031F6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BFC7F-6E46-3134-B081-ADF579AC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9" y="0"/>
            <a:ext cx="1102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4CAFE-6883-D79A-5D3B-BA26EC0F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65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d4d1d9d-4313-4d0b-b167-f3ba3f2baa46" xsi:nil="true"/>
    <lcf76f155ced4ddcb4097134ff3c332f xmlns="dea94fd1-0f8e-4d18-a04a-e8dda3a7caf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D58EDFC-9DA1-469B-9E99-088A1734D02B}"/>
</file>

<file path=customXml/itemProps2.xml><?xml version="1.0" encoding="utf-8"?>
<ds:datastoreItem xmlns:ds="http://schemas.openxmlformats.org/officeDocument/2006/customXml" ds:itemID="{7B1016BE-38B5-4D60-BAFF-87D0B2B7E30F}"/>
</file>

<file path=customXml/itemProps3.xml><?xml version="1.0" encoding="utf-8"?>
<ds:datastoreItem xmlns:ds="http://schemas.openxmlformats.org/officeDocument/2006/customXml" ds:itemID="{2AA02143-D82E-4438-A5FA-8E4856626E32}"/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Frazer</dc:creator>
  <cp:lastModifiedBy>David Frazer</cp:lastModifiedBy>
  <cp:revision>2</cp:revision>
  <dcterms:created xsi:type="dcterms:W3CDTF">2025-01-28T20:45:00Z</dcterms:created>
  <dcterms:modified xsi:type="dcterms:W3CDTF">2025-01-29T20:14:34Z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</Properties>
</file>